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notesMasterIdLst>
    <p:notesMasterId r:id="rId5"/>
  </p:notesMasterIdLst>
  <p:sldIdLst>
    <p:sldId id="496" r:id="rId3"/>
    <p:sldId id="74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1470" y="90"/>
      </p:cViewPr>
      <p:guideLst/>
    </p:cSldViewPr>
  </p:slideViewPr>
  <p:outlineViewPr>
    <p:cViewPr>
      <p:scale>
        <a:sx n="33" d="100"/>
        <a:sy n="33" d="100"/>
      </p:scale>
      <p:origin x="0" y="-1719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2666-3FE3-43EB-8AB7-4DC3E3B63585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46E48-82CB-497A-9EAA-6509BEE51E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19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1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16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05800" cy="11430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64215" y="6550969"/>
            <a:ext cx="877079" cy="21738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2F35F-FCA7-4135-8654-711E36AE60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278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179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285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4467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746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275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945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1" descr="Background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3423684" cy="16728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215" y="6550969"/>
            <a:ext cx="467413" cy="230832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54679" y="6048376"/>
            <a:ext cx="1295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>
            <a:off x="5765032" y="6550969"/>
            <a:ext cx="19896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sufficiency to efficiency™</a:t>
            </a:r>
          </a:p>
        </p:txBody>
      </p:sp>
    </p:spTree>
    <p:extLst>
      <p:ext uri="{BB962C8B-B14F-4D97-AF65-F5344CB8AC3E}">
        <p14:creationId xmlns:p14="http://schemas.microsoft.com/office/powerpoint/2010/main" val="1328614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20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0" y="167902"/>
            <a:ext cx="404308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7318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2594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7760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6748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211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158937"/>
            <a:ext cx="404308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60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13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488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1" descr="Background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215" y="6550969"/>
            <a:ext cx="467413" cy="230832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54679" y="6048376"/>
            <a:ext cx="1295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 userDrawn="1"/>
        </p:nvSpPr>
        <p:spPr>
          <a:xfrm>
            <a:off x="5765032" y="6550969"/>
            <a:ext cx="19896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sufficiency to efficiency™</a:t>
            </a:r>
          </a:p>
        </p:txBody>
      </p:sp>
    </p:spTree>
    <p:extLst>
      <p:ext uri="{BB962C8B-B14F-4D97-AF65-F5344CB8AC3E}">
        <p14:creationId xmlns:p14="http://schemas.microsoft.com/office/powerpoint/2010/main" val="216149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584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12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BD9FDA7-793A-461C-A8B1-CCA3750C5519}" type="datetimeFigureOut">
              <a:rPr lang="en-IN" smtClean="0"/>
              <a:t>25-08-2016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05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">
              <a:schemeClr val="accent1">
                <a:lumMod val="5000"/>
                <a:lumOff val="9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1" descr="Background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215" y="6550969"/>
            <a:ext cx="467413" cy="230832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65032" y="6550969"/>
            <a:ext cx="19896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sufficiency to efficiency™</a:t>
            </a:r>
          </a:p>
        </p:txBody>
      </p:sp>
      <p:pic>
        <p:nvPicPr>
          <p:cNvPr id="8" name="Picture 7"/>
          <p:cNvPicPr/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108315" y="6327131"/>
            <a:ext cx="81407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168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6" r:id="rId7"/>
    <p:sldLayoutId id="2147483717" r:id="rId8"/>
    <p:sldLayoutId id="2147483718" r:id="rId9"/>
    <p:sldLayoutId id="2147483719" r:id="rId10"/>
    <p:sldLayoutId id="2147483732" r:id="rId11"/>
    <p:sldLayoutId id="214748373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1000">
              <a:schemeClr val="accent1">
                <a:lumMod val="5000"/>
                <a:lumOff val="9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81" descr="Background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7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0" y="0"/>
            <a:ext cx="3423684" cy="167282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4215" y="6550969"/>
            <a:ext cx="467413" cy="230832"/>
          </a:xfrm>
          <a:prstGeom prst="rect">
            <a:avLst/>
          </a:prstGeom>
        </p:spPr>
        <p:txBody>
          <a:bodyPr/>
          <a:lstStyle/>
          <a:p>
            <a:fld id="{CC6D8846-3ABC-4390-A4BE-C97F5BF7DE31}" type="slidenum">
              <a:rPr lang="en-IN" smtClean="0"/>
              <a:t>‹#›</a:t>
            </a:fld>
            <a:endParaRPr lang="en-IN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754679" y="6048376"/>
            <a:ext cx="12954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 userDrawn="1"/>
        </p:nvSpPr>
        <p:spPr>
          <a:xfrm>
            <a:off x="5765032" y="6550969"/>
            <a:ext cx="19896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sufficiency to efficiency™</a:t>
            </a:r>
          </a:p>
        </p:txBody>
      </p:sp>
    </p:spTree>
    <p:extLst>
      <p:ext uri="{BB962C8B-B14F-4D97-AF65-F5344CB8AC3E}">
        <p14:creationId xmlns:p14="http://schemas.microsoft.com/office/powerpoint/2010/main" val="400345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93239"/>
            <a:ext cx="9144000" cy="2387600"/>
          </a:xfrm>
        </p:spPr>
        <p:txBody>
          <a:bodyPr anchor="ctr"/>
          <a:lstStyle/>
          <a:p>
            <a:br>
              <a:rPr lang="en-IN" sz="6600" b="1" dirty="0">
                <a:solidFill>
                  <a:srgbClr val="0070C0"/>
                </a:solidFill>
              </a:rPr>
            </a:br>
            <a:br>
              <a:rPr lang="en-IN" sz="7200" b="1" dirty="0">
                <a:solidFill>
                  <a:srgbClr val="0070C0"/>
                </a:solidFill>
              </a:rPr>
            </a:br>
            <a:r>
              <a:rPr lang="en-IN" sz="5400" dirty="0">
                <a:solidFill>
                  <a:srgbClr val="0070C0"/>
                </a:solidFill>
              </a:rPr>
              <a:t>Innovating for IEEE </a:t>
            </a:r>
            <a:br>
              <a:rPr lang="en-IN" sz="5400" dirty="0">
                <a:solidFill>
                  <a:srgbClr val="0070C0"/>
                </a:solidFill>
              </a:rPr>
            </a:br>
            <a:br>
              <a:rPr lang="en-IN" sz="6600" dirty="0"/>
            </a:br>
            <a:br>
              <a:rPr lang="en-IN" sz="4800" dirty="0"/>
            </a:br>
            <a:endParaRPr lang="en-IN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252" y="4649650"/>
            <a:ext cx="6858000" cy="1297265"/>
          </a:xfrm>
        </p:spPr>
        <p:txBody>
          <a:bodyPr>
            <a:noAutofit/>
          </a:bodyPr>
          <a:lstStyle/>
          <a:p>
            <a:endParaRPr lang="en-IN" sz="3200" dirty="0"/>
          </a:p>
          <a:p>
            <a:r>
              <a:rPr lang="en-IN" sz="3200" dirty="0"/>
              <a:t>Bangalore</a:t>
            </a:r>
          </a:p>
          <a:p>
            <a:r>
              <a:rPr lang="en-IN" sz="3200" dirty="0"/>
              <a:t>August, 2016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6449" y="3928893"/>
            <a:ext cx="1827007" cy="969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64" y="3928893"/>
            <a:ext cx="1920038" cy="9696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14" y="3502855"/>
            <a:ext cx="1702191" cy="170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8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3348111" y="2349305"/>
            <a:ext cx="2180492" cy="731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Problem or opportunity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348111" y="3236384"/>
            <a:ext cx="2180492" cy="731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Solution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348111" y="4123463"/>
            <a:ext cx="2180492" cy="7315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What’s in it for the user</a:t>
            </a:r>
          </a:p>
        </p:txBody>
      </p:sp>
      <p:sp>
        <p:nvSpPr>
          <p:cNvPr id="20" name="Title 2"/>
          <p:cNvSpPr>
            <a:spLocks noGrp="1"/>
          </p:cNvSpPr>
          <p:nvPr>
            <p:ph type="title"/>
          </p:nvPr>
        </p:nvSpPr>
        <p:spPr>
          <a:xfrm>
            <a:off x="-1" y="-911"/>
            <a:ext cx="5359791" cy="1325563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chemeClr val="tx1"/>
                </a:solidFill>
              </a:rPr>
              <a:t>Your Submission</a:t>
            </a:r>
            <a:br>
              <a:rPr lang="en-IN" dirty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21" name="Rounded Rectangle 16"/>
          <p:cNvSpPr/>
          <p:nvPr/>
        </p:nvSpPr>
        <p:spPr>
          <a:xfrm>
            <a:off x="6935373" y="7442"/>
            <a:ext cx="2180492" cy="731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N" dirty="0"/>
              <a:t>Team ID / Names</a:t>
            </a:r>
          </a:p>
        </p:txBody>
      </p:sp>
    </p:spTree>
    <p:extLst>
      <p:ext uri="{BB962C8B-B14F-4D97-AF65-F5344CB8AC3E}">
        <p14:creationId xmlns:p14="http://schemas.microsoft.com/office/powerpoint/2010/main" val="386143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6811</TotalTime>
  <Words>20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1_Office Theme</vt:lpstr>
      <vt:lpstr>  Innovating for IEEE    </vt:lpstr>
      <vt:lpstr>Your Submission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Koushik</dc:creator>
  <cp:lastModifiedBy>prasu p</cp:lastModifiedBy>
  <cp:revision>247</cp:revision>
  <dcterms:created xsi:type="dcterms:W3CDTF">2016-04-27T12:58:12Z</dcterms:created>
  <dcterms:modified xsi:type="dcterms:W3CDTF">2016-08-25T08:27:05Z</dcterms:modified>
</cp:coreProperties>
</file>